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087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447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86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522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907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432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183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139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031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906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447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16472-2418-46DB-B32D-43F51C4A21E3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668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0"/>
            <a:ext cx="4877322" cy="685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95536" y="1052736"/>
            <a:ext cx="180020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93145" y="332656"/>
            <a:ext cx="180020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670" y="188640"/>
            <a:ext cx="4024313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5340" y="3861048"/>
            <a:ext cx="3990975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>
            <a:stCxn id="7" idx="3"/>
          </p:cNvCxnSpPr>
          <p:nvPr/>
        </p:nvCxnSpPr>
        <p:spPr>
          <a:xfrm>
            <a:off x="2193345" y="440668"/>
            <a:ext cx="3170743" cy="140415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2195736" y="1160748"/>
            <a:ext cx="3168352" cy="442849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364088" y="3374994"/>
            <a:ext cx="3181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mtClean="0"/>
              <a:t>wrc.elf</a:t>
            </a:r>
            <a:r>
              <a:rPr lang="nl-NL" dirty="0" smtClean="0"/>
              <a:t> 7 September 2015 12:46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3630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Jansweijer</dc:creator>
  <cp:lastModifiedBy>Peter Jansweijer</cp:lastModifiedBy>
  <cp:revision>2</cp:revision>
  <dcterms:created xsi:type="dcterms:W3CDTF">2015-09-15T12:58:42Z</dcterms:created>
  <dcterms:modified xsi:type="dcterms:W3CDTF">2015-09-15T13:09:59Z</dcterms:modified>
</cp:coreProperties>
</file>