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5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8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7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7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3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72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01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43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82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ADD8D-066E-44D6-A1A0-F6C16B6D1E08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73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018"/>
            <a:ext cx="601789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832098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86256"/>
            <a:ext cx="6360795" cy="36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23528" y="4107300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68379" y="4059928"/>
            <a:ext cx="447437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148064" y="3991418"/>
            <a:ext cx="1080120" cy="373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775518" y="6540458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2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7014210" cy="352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5" y="3645024"/>
            <a:ext cx="7107555" cy="289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72571" y="1916832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419872" y="2132856"/>
            <a:ext cx="288032" cy="25922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71800" y="4725144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 descr="E:\Peter\Software\ddimage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367" y="3639676"/>
            <a:ext cx="2046922" cy="101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724128" y="6207084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981196" y="4365104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9" idx="3"/>
            <a:endCxn id="11" idx="1"/>
          </p:cNvCxnSpPr>
          <p:nvPr/>
        </p:nvCxnSpPr>
        <p:spPr>
          <a:xfrm>
            <a:off x="3563888" y="4833156"/>
            <a:ext cx="2160240" cy="14819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  <a:endCxn id="12" idx="1"/>
          </p:cNvCxnSpPr>
          <p:nvPr/>
        </p:nvCxnSpPr>
        <p:spPr>
          <a:xfrm flipV="1">
            <a:off x="6372200" y="4473116"/>
            <a:ext cx="1608996" cy="184198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250" y="5388450"/>
            <a:ext cx="196024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>
            <a:off x="7809560" y="5877272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/>
          <p:cNvCxnSpPr>
            <a:stCxn id="12" idx="2"/>
            <a:endCxn id="22" idx="0"/>
          </p:cNvCxnSpPr>
          <p:nvPr/>
        </p:nvCxnSpPr>
        <p:spPr>
          <a:xfrm flipH="1">
            <a:off x="8133596" y="4581128"/>
            <a:ext cx="171636" cy="129614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9320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7020878" cy="353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9512" y="1754617"/>
            <a:ext cx="792088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367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60648"/>
            <a:ext cx="8801100" cy="332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27784" y="908720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ounded Rectangular Callout 3"/>
          <p:cNvSpPr/>
          <p:nvPr/>
        </p:nvSpPr>
        <p:spPr>
          <a:xfrm>
            <a:off x="3563888" y="1023900"/>
            <a:ext cx="1728192" cy="604899"/>
          </a:xfrm>
          <a:prstGeom prst="wedgeRoundRectCallout">
            <a:avLst>
              <a:gd name="adj1" fmla="val -72957"/>
              <a:gd name="adj2" fmla="val -492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 smtClean="0"/>
              <a:t>Right click</a:t>
            </a:r>
          </a:p>
          <a:p>
            <a:pPr algn="ctr"/>
            <a:r>
              <a:rPr lang="nl-NL" sz="1200" b="1" dirty="0" err="1" smtClean="0"/>
              <a:t>Add</a:t>
            </a:r>
            <a:r>
              <a:rPr lang="nl-NL" sz="1200" b="1" dirty="0" smtClean="0"/>
              <a:t> SPI/BPI flash</a:t>
            </a:r>
            <a:endParaRPr lang="en-GB" sz="12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91" y="3068961"/>
            <a:ext cx="5755246" cy="234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185539" y="3874381"/>
            <a:ext cx="884489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>
            <a:stCxn id="4" idx="2"/>
            <a:endCxn id="8" idx="0"/>
          </p:cNvCxnSpPr>
          <p:nvPr/>
        </p:nvCxnSpPr>
        <p:spPr>
          <a:xfrm flipH="1">
            <a:off x="2627784" y="1628799"/>
            <a:ext cx="1800200" cy="224558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178" y="4517582"/>
            <a:ext cx="2793683" cy="203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609785" y="5134521"/>
            <a:ext cx="524449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588224" y="6237312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442018" y="4899851"/>
            <a:ext cx="1306445" cy="3426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/>
          <p:cNvCxnSpPr>
            <a:endCxn id="15" idx="1"/>
          </p:cNvCxnSpPr>
          <p:nvPr/>
        </p:nvCxnSpPr>
        <p:spPr>
          <a:xfrm>
            <a:off x="2627783" y="3982393"/>
            <a:ext cx="1982002" cy="12601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3"/>
          </p:cNvCxnSpPr>
          <p:nvPr/>
        </p:nvCxnSpPr>
        <p:spPr>
          <a:xfrm flipV="1">
            <a:off x="5134234" y="5071191"/>
            <a:ext cx="2307784" cy="1713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2"/>
            <a:endCxn id="16" idx="0"/>
          </p:cNvCxnSpPr>
          <p:nvPr/>
        </p:nvCxnSpPr>
        <p:spPr>
          <a:xfrm flipH="1">
            <a:off x="6912260" y="5242532"/>
            <a:ext cx="1182981" cy="99478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285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88" y="332656"/>
            <a:ext cx="8801100" cy="332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762878" y="980951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ounded Rectangular Callout 5"/>
          <p:cNvSpPr/>
          <p:nvPr/>
        </p:nvSpPr>
        <p:spPr>
          <a:xfrm>
            <a:off x="3698982" y="1096131"/>
            <a:ext cx="1728192" cy="604899"/>
          </a:xfrm>
          <a:prstGeom prst="wedgeRoundRectCallout">
            <a:avLst>
              <a:gd name="adj1" fmla="val -72957"/>
              <a:gd name="adj2" fmla="val -492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 smtClean="0"/>
              <a:t>Right click</a:t>
            </a:r>
          </a:p>
          <a:p>
            <a:pPr algn="ctr"/>
            <a:r>
              <a:rPr lang="nl-NL" sz="1200" b="1" dirty="0" err="1" smtClean="0"/>
              <a:t>Programm</a:t>
            </a:r>
            <a:endParaRPr lang="nl-NL" sz="1200" b="1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88" y="3789040"/>
            <a:ext cx="5974080" cy="196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4139952" y="1772816"/>
            <a:ext cx="360040" cy="36004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833329" y="5445224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815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76" y="116632"/>
            <a:ext cx="8787765" cy="331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4" y="3502340"/>
            <a:ext cx="8801100" cy="3327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ular Callout 5"/>
          <p:cNvSpPr/>
          <p:nvPr/>
        </p:nvSpPr>
        <p:spPr>
          <a:xfrm>
            <a:off x="4427984" y="2276872"/>
            <a:ext cx="1728192" cy="604899"/>
          </a:xfrm>
          <a:prstGeom prst="wedgeRoundRectCallout">
            <a:avLst>
              <a:gd name="adj1" fmla="val -72957"/>
              <a:gd name="adj2" fmla="val -4928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smtClean="0"/>
              <a:t>1%, 2% </a:t>
            </a:r>
            <a:r>
              <a:rPr lang="nl-NL" sz="1200" b="1" dirty="0" smtClean="0"/>
              <a:t>… 37%, </a:t>
            </a:r>
            <a:r>
              <a:rPr lang="nl-NL" sz="1200" b="1" smtClean="0"/>
              <a:t>100%</a:t>
            </a:r>
            <a:endParaRPr lang="nl-NL" sz="1200" b="1" dirty="0" smtClean="0"/>
          </a:p>
        </p:txBody>
      </p:sp>
    </p:spTree>
    <p:extLst>
      <p:ext uri="{BB962C8B-B14F-4D97-AF65-F5344CB8AC3E}">
        <p14:creationId xmlns:p14="http://schemas.microsoft.com/office/powerpoint/2010/main" val="14675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17</Words>
  <Application>Microsoft Office PowerPoint</Application>
  <PresentationFormat>On-screen Show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Jansweijer</dc:creator>
  <cp:lastModifiedBy>Peter Jansweijer</cp:lastModifiedBy>
  <cp:revision>6</cp:revision>
  <dcterms:created xsi:type="dcterms:W3CDTF">2015-09-15T13:26:51Z</dcterms:created>
  <dcterms:modified xsi:type="dcterms:W3CDTF">2015-09-15T14:28:56Z</dcterms:modified>
</cp:coreProperties>
</file>