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3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5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296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2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688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7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173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93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72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013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4432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825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ADD8D-066E-44D6-A1A0-F6C16B6D1E08}" type="datetimeFigureOut">
              <a:rPr lang="en-GB" smtClean="0"/>
              <a:t>27/10/2015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8D5D5-D31B-4828-B501-A5AD65623E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737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21" y="3186256"/>
            <a:ext cx="6360795" cy="3627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018"/>
            <a:ext cx="601789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3528" y="832098"/>
            <a:ext cx="144016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23528" y="4653136"/>
            <a:ext cx="1440160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11761" y="4059928"/>
            <a:ext cx="648072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148064" y="3991418"/>
            <a:ext cx="1080120" cy="3736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775518" y="6540458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580112" y="4581128"/>
            <a:ext cx="800472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2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1" y="68277"/>
            <a:ext cx="6980365" cy="472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25" y="3645024"/>
            <a:ext cx="7107555" cy="289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246153" y="2492896"/>
            <a:ext cx="54006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Arrow Connector 4"/>
          <p:cNvCxnSpPr>
            <a:stCxn id="6" idx="2"/>
          </p:cNvCxnSpPr>
          <p:nvPr/>
        </p:nvCxnSpPr>
        <p:spPr>
          <a:xfrm flipH="1">
            <a:off x="3419872" y="2708920"/>
            <a:ext cx="96311" cy="201622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71800" y="4725144"/>
            <a:ext cx="792088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 descr="E:\Peter\Software\ddimage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6367" y="3639676"/>
            <a:ext cx="2046922" cy="1013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5724128" y="6207084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981196" y="4365104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9" idx="3"/>
            <a:endCxn id="11" idx="1"/>
          </p:cNvCxnSpPr>
          <p:nvPr/>
        </p:nvCxnSpPr>
        <p:spPr>
          <a:xfrm>
            <a:off x="3563888" y="4833156"/>
            <a:ext cx="2160240" cy="148194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1" idx="3"/>
            <a:endCxn id="12" idx="1"/>
          </p:cNvCxnSpPr>
          <p:nvPr/>
        </p:nvCxnSpPr>
        <p:spPr>
          <a:xfrm flipV="1">
            <a:off x="6372200" y="4473116"/>
            <a:ext cx="1608996" cy="184198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250" y="5388450"/>
            <a:ext cx="196024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Straight Arrow Connector 22"/>
          <p:cNvCxnSpPr>
            <a:stCxn id="12" idx="2"/>
          </p:cNvCxnSpPr>
          <p:nvPr/>
        </p:nvCxnSpPr>
        <p:spPr>
          <a:xfrm flipH="1">
            <a:off x="8133596" y="4581128"/>
            <a:ext cx="171636" cy="129614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809560" y="5877272"/>
            <a:ext cx="64807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9320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37" y="476672"/>
            <a:ext cx="4140517" cy="3227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68613" y="3356992"/>
            <a:ext cx="206718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73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53" y="188640"/>
            <a:ext cx="7360920" cy="4140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4953" y="2060848"/>
            <a:ext cx="792088" cy="1080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494" y="3889737"/>
            <a:ext cx="5256584" cy="2956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1287041" y="2258898"/>
            <a:ext cx="4653111" cy="31092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367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Jansweijer</dc:creator>
  <cp:lastModifiedBy>Peter Jansweijer</cp:lastModifiedBy>
  <cp:revision>9</cp:revision>
  <dcterms:created xsi:type="dcterms:W3CDTF">2015-09-15T13:26:51Z</dcterms:created>
  <dcterms:modified xsi:type="dcterms:W3CDTF">2015-10-27T16:04:20Z</dcterms:modified>
</cp:coreProperties>
</file>