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1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A8F0C-D449-4E06-91BF-83A7D0E6A036}" type="datetimeFigureOut">
              <a:rPr lang="en-GB" smtClean="0"/>
              <a:t>17/03/2017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7BB06-C66C-4D19-92CB-7AB0886E88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2873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A8F0C-D449-4E06-91BF-83A7D0E6A036}" type="datetimeFigureOut">
              <a:rPr lang="en-GB" smtClean="0"/>
              <a:t>17/03/2017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7BB06-C66C-4D19-92CB-7AB0886E88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98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A8F0C-D449-4E06-91BF-83A7D0E6A036}" type="datetimeFigureOut">
              <a:rPr lang="en-GB" smtClean="0"/>
              <a:t>17/03/2017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7BB06-C66C-4D19-92CB-7AB0886E88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4614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A8F0C-D449-4E06-91BF-83A7D0E6A036}" type="datetimeFigureOut">
              <a:rPr lang="en-GB" smtClean="0"/>
              <a:t>17/03/2017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7BB06-C66C-4D19-92CB-7AB0886E88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850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A8F0C-D449-4E06-91BF-83A7D0E6A036}" type="datetimeFigureOut">
              <a:rPr lang="en-GB" smtClean="0"/>
              <a:t>17/03/2017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7BB06-C66C-4D19-92CB-7AB0886E88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902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A8F0C-D449-4E06-91BF-83A7D0E6A036}" type="datetimeFigureOut">
              <a:rPr lang="en-GB" smtClean="0"/>
              <a:t>17/03/2017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7BB06-C66C-4D19-92CB-7AB0886E88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8984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A8F0C-D449-4E06-91BF-83A7D0E6A036}" type="datetimeFigureOut">
              <a:rPr lang="en-GB" smtClean="0"/>
              <a:t>17/03/2017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7BB06-C66C-4D19-92CB-7AB0886E88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493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A8F0C-D449-4E06-91BF-83A7D0E6A036}" type="datetimeFigureOut">
              <a:rPr lang="en-GB" smtClean="0"/>
              <a:t>17/03/2017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7BB06-C66C-4D19-92CB-7AB0886E88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615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A8F0C-D449-4E06-91BF-83A7D0E6A036}" type="datetimeFigureOut">
              <a:rPr lang="en-GB" smtClean="0"/>
              <a:t>17/03/2017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7BB06-C66C-4D19-92CB-7AB0886E88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4191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A8F0C-D449-4E06-91BF-83A7D0E6A036}" type="datetimeFigureOut">
              <a:rPr lang="en-GB" smtClean="0"/>
              <a:t>17/03/2017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7BB06-C66C-4D19-92CB-7AB0886E88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8514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A8F0C-D449-4E06-91BF-83A7D0E6A036}" type="datetimeFigureOut">
              <a:rPr lang="en-GB" smtClean="0"/>
              <a:t>17/03/2017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7BB06-C66C-4D19-92CB-7AB0886E88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022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A8F0C-D449-4E06-91BF-83A7D0E6A036}" type="datetimeFigureOut">
              <a:rPr lang="en-GB" smtClean="0"/>
              <a:t>17/03/2017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57BB06-C66C-4D19-92CB-7AB0886E88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57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687782" y="635463"/>
            <a:ext cx="6326909" cy="2292688"/>
            <a:chOff x="2244436" y="487680"/>
            <a:chExt cx="6326909" cy="2292688"/>
          </a:xfrm>
        </p:grpSpPr>
        <p:sp>
          <p:nvSpPr>
            <p:cNvPr id="4" name="Isosceles Triangle 3"/>
            <p:cNvSpPr/>
            <p:nvPr/>
          </p:nvSpPr>
          <p:spPr>
            <a:xfrm rot="16200000">
              <a:off x="4671755" y="1047405"/>
              <a:ext cx="1851410" cy="1596043"/>
            </a:xfrm>
            <a:prstGeom prst="triangle">
              <a:avLst/>
            </a:prstGeom>
            <a:solidFill>
              <a:schemeClr val="accent1">
                <a:alpha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4795967" y="928957"/>
              <a:ext cx="0" cy="1851411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>
              <a:off x="2244436" y="1283855"/>
              <a:ext cx="2551531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>
              <a:off x="2244436" y="2456873"/>
              <a:ext cx="2551531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Oval 16"/>
            <p:cNvSpPr/>
            <p:nvPr/>
          </p:nvSpPr>
          <p:spPr>
            <a:xfrm>
              <a:off x="4629712" y="2373745"/>
              <a:ext cx="166255" cy="166255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8" name="Straight Connector 17"/>
            <p:cNvCxnSpPr/>
            <p:nvPr/>
          </p:nvCxnSpPr>
          <p:spPr>
            <a:xfrm flipH="1">
              <a:off x="6395483" y="1854662"/>
              <a:ext cx="217586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597460" y="489527"/>
              <a:ext cx="0" cy="90538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597460" y="487680"/>
              <a:ext cx="2551531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Isosceles Triangle 25"/>
          <p:cNvSpPr/>
          <p:nvPr/>
        </p:nvSpPr>
        <p:spPr>
          <a:xfrm rot="5400000">
            <a:off x="5111630" y="3820383"/>
            <a:ext cx="1851410" cy="1596043"/>
          </a:xfrm>
          <a:prstGeom prst="triangle">
            <a:avLst/>
          </a:prstGeom>
          <a:solidFill>
            <a:schemeClr val="accent1">
              <a:alpha val="5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Connector 27"/>
          <p:cNvCxnSpPr/>
          <p:nvPr/>
        </p:nvCxnSpPr>
        <p:spPr>
          <a:xfrm>
            <a:off x="3401752" y="5179976"/>
            <a:ext cx="183154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3713019" y="4006958"/>
            <a:ext cx="15202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 rot="10800000">
            <a:off x="5076529" y="5096847"/>
            <a:ext cx="166255" cy="166255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Straight Connector 30"/>
          <p:cNvCxnSpPr/>
          <p:nvPr/>
        </p:nvCxnSpPr>
        <p:spPr>
          <a:xfrm>
            <a:off x="6835357" y="4618404"/>
            <a:ext cx="21654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10800000">
            <a:off x="6037335" y="5068918"/>
            <a:ext cx="0" cy="90538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10800000" flipH="1">
            <a:off x="6037334" y="5976151"/>
            <a:ext cx="255153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3395734" y="2604655"/>
            <a:ext cx="0" cy="257532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3709771" y="1431638"/>
            <a:ext cx="0" cy="257532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8863886" y="1808543"/>
            <a:ext cx="3188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&lt;&lt; </a:t>
            </a:r>
            <a:r>
              <a:rPr lang="en-GB" i="1" dirty="0" smtClean="0"/>
              <a:t>SIGNAL</a:t>
            </a:r>
            <a:r>
              <a:rPr lang="en-GB" dirty="0" smtClean="0"/>
              <a:t> FROM FPGA OUTPUT</a:t>
            </a:r>
            <a:endParaRPr lang="en-GB" dirty="0"/>
          </a:p>
        </p:txBody>
      </p:sp>
      <p:sp>
        <p:nvSpPr>
          <p:cNvPr id="43" name="TextBox 42"/>
          <p:cNvSpPr txBox="1"/>
          <p:nvPr/>
        </p:nvSpPr>
        <p:spPr>
          <a:xfrm>
            <a:off x="8863886" y="4424503"/>
            <a:ext cx="2662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&gt;&gt; </a:t>
            </a:r>
            <a:r>
              <a:rPr lang="en-GB" i="1" dirty="0" smtClean="0"/>
              <a:t>SIGNAL</a:t>
            </a:r>
            <a:r>
              <a:rPr lang="en-GB" dirty="0" smtClean="0"/>
              <a:t> TO FPGA INPUT</a:t>
            </a:r>
            <a:endParaRPr lang="en-GB" dirty="0"/>
          </a:p>
        </p:txBody>
      </p:sp>
      <p:sp>
        <p:nvSpPr>
          <p:cNvPr id="47" name="TextBox 46"/>
          <p:cNvSpPr txBox="1"/>
          <p:nvPr/>
        </p:nvSpPr>
        <p:spPr>
          <a:xfrm>
            <a:off x="6217668" y="242045"/>
            <a:ext cx="2553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ENABLE FOR </a:t>
            </a:r>
            <a:r>
              <a:rPr lang="en-GB" i="1" dirty="0" smtClean="0"/>
              <a:t>SIGNAL</a:t>
            </a:r>
            <a:r>
              <a:rPr lang="en-GB" dirty="0" smtClean="0"/>
              <a:t> OUT</a:t>
            </a:r>
            <a:endParaRPr lang="en-GB" dirty="0"/>
          </a:p>
        </p:txBody>
      </p:sp>
      <p:sp>
        <p:nvSpPr>
          <p:cNvPr id="48" name="TextBox 47"/>
          <p:cNvSpPr txBox="1"/>
          <p:nvPr/>
        </p:nvSpPr>
        <p:spPr>
          <a:xfrm>
            <a:off x="6217668" y="5574541"/>
            <a:ext cx="1417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always active</a:t>
            </a:r>
            <a:endParaRPr lang="en-GB" dirty="0"/>
          </a:p>
        </p:txBody>
      </p:sp>
      <p:sp>
        <p:nvSpPr>
          <p:cNvPr id="49" name="Rectangle 48"/>
          <p:cNvSpPr/>
          <p:nvPr/>
        </p:nvSpPr>
        <p:spPr>
          <a:xfrm>
            <a:off x="822036" y="635463"/>
            <a:ext cx="1865746" cy="2671155"/>
          </a:xfrm>
          <a:prstGeom prst="rect">
            <a:avLst/>
          </a:prstGeom>
          <a:solidFill>
            <a:schemeClr val="bg1">
              <a:lumMod val="75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 smtClean="0">
                <a:solidFill>
                  <a:schemeClr val="tx1"/>
                </a:solidFill>
              </a:rPr>
              <a:t>DUT</a:t>
            </a:r>
            <a:endParaRPr lang="en-GB" sz="4400" dirty="0">
              <a:solidFill>
                <a:schemeClr val="tx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 rot="16200000">
            <a:off x="5619251" y="1165891"/>
            <a:ext cx="6719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ENABLE</a:t>
            </a:r>
            <a:endParaRPr lang="en-GB" dirty="0"/>
          </a:p>
        </p:txBody>
      </p:sp>
      <p:sp>
        <p:nvSpPr>
          <p:cNvPr id="51" name="TextBox 50"/>
          <p:cNvSpPr txBox="1"/>
          <p:nvPr/>
        </p:nvSpPr>
        <p:spPr>
          <a:xfrm rot="16200000">
            <a:off x="5634571" y="5275704"/>
            <a:ext cx="6719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ENABLE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3142211" y="141316"/>
            <a:ext cx="8909727" cy="6334299"/>
          </a:xfrm>
          <a:prstGeom prst="rect">
            <a:avLst/>
          </a:prstGeom>
          <a:solidFill>
            <a:schemeClr val="accent1">
              <a:lumMod val="40000"/>
              <a:lumOff val="60000"/>
              <a:alpha val="20000"/>
            </a:schemeClr>
          </a:solidFill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3127135" y="6098302"/>
            <a:ext cx="537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TLU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15798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20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Bristol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PG Baesso</dc:creator>
  <cp:lastModifiedBy>PG Baesso</cp:lastModifiedBy>
  <cp:revision>3</cp:revision>
  <dcterms:created xsi:type="dcterms:W3CDTF">2017-03-17T14:37:43Z</dcterms:created>
  <dcterms:modified xsi:type="dcterms:W3CDTF">2017-03-17T16:52:47Z</dcterms:modified>
</cp:coreProperties>
</file>