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89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291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394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54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42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8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0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42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42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67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67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63D33-C0A4-4A01-AC70-F5BE5B919249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2CEE3-4268-4725-BF3E-D4F854E5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23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50" y="0"/>
            <a:ext cx="10115550" cy="68374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45810" y="2620462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VREF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841392" y="632103"/>
            <a:ext cx="3834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CLK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718652" y="759061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CONT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83386" y="886019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SPARE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256511" y="1997590"/>
            <a:ext cx="4732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BUSY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290173" y="2207779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GND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906043" y="629800"/>
            <a:ext cx="3834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CLK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783303" y="886019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CONT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748037" y="75906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SPARE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935428" y="629800"/>
            <a:ext cx="3834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CLK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812688" y="886019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CONT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777422" y="75906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SPARE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4560" y="629800"/>
            <a:ext cx="3834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CLK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891820" y="886019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CONT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856554" y="75906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SPARE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256511" y="1787401"/>
            <a:ext cx="5405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BUSY*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286967" y="2417968"/>
            <a:ext cx="5100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TRIG*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290173" y="1577212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GND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1286967" y="2628156"/>
            <a:ext cx="4427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TRIG</a:t>
            </a:r>
            <a:endParaRPr lang="en-GB" sz="1600" dirty="0"/>
          </a:p>
        </p:txBody>
      </p:sp>
      <p:cxnSp>
        <p:nvCxnSpPr>
          <p:cNvPr id="29" name="Straight Arrow Connector 28"/>
          <p:cNvCxnSpPr>
            <a:stCxn id="27" idx="3"/>
          </p:cNvCxnSpPr>
          <p:nvPr/>
        </p:nvCxnSpPr>
        <p:spPr>
          <a:xfrm flipV="1">
            <a:off x="1729717" y="1233520"/>
            <a:ext cx="1860377" cy="1521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303109" y="75675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BEAM_TR</a:t>
            </a:r>
            <a:endParaRPr lang="en-GB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1303109" y="883716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BEAM_TR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11303109" y="1010674"/>
            <a:ext cx="3770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GND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520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096659"/>
              </p:ext>
            </p:extLst>
          </p:nvPr>
        </p:nvGraphicFramePr>
        <p:xfrm>
          <a:off x="2487066" y="0"/>
          <a:ext cx="9704934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Acrobat Document" r:id="rId3" imgW="8019987" imgH="5667300" progId="AcroExch.Document.DC">
                  <p:embed/>
                </p:oleObj>
              </mc:Choice>
              <mc:Fallback>
                <p:oleObj name="Acrobat Document" r:id="rId3" imgW="8019987" imgH="566730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7066" y="0"/>
                        <a:ext cx="9704934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0758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192399"/>
              </p:ext>
            </p:extLst>
          </p:nvPr>
        </p:nvGraphicFramePr>
        <p:xfrm>
          <a:off x="2294890" y="365760"/>
          <a:ext cx="8020050" cy="566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Acrobat Document" r:id="rId3" imgW="8019987" imgH="5667300" progId="AcroExch.Document.DC">
                  <p:embed/>
                </p:oleObj>
              </mc:Choice>
              <mc:Fallback>
                <p:oleObj name="Acrobat Document" r:id="rId3" imgW="8019987" imgH="566730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94890" y="365760"/>
                        <a:ext cx="8020050" cy="566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8825" y="3597790"/>
            <a:ext cx="4732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BUSY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431393" y="3015499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GND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53369" y="3015499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GND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738005" y="3015499"/>
            <a:ext cx="4427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TRIG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1892" y="4115746"/>
            <a:ext cx="3834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CLK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745888" y="3015499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CONT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86" y="3015499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SPARE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698825" y="3861830"/>
            <a:ext cx="4732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BUSY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318866" y="3015499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SPARE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081803" y="3015499"/>
            <a:ext cx="4427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TRIG</a:t>
            </a:r>
            <a:endParaRPr lang="en-GB" sz="16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6753369" y="756758"/>
            <a:ext cx="0" cy="545354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04426" y="3015499"/>
            <a:ext cx="4395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GND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831458" y="4360079"/>
            <a:ext cx="3834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CLK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094608" y="3015499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CONT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58457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37</Words>
  <Application>Microsoft Office PowerPoint</Application>
  <PresentationFormat>Widescreen</PresentationFormat>
  <Paragraphs>35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Adobe Acrobat Document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PG Baesso</dc:creator>
  <cp:lastModifiedBy>PG Baesso</cp:lastModifiedBy>
  <cp:revision>5</cp:revision>
  <cp:lastPrinted>2017-09-13T12:27:43Z</cp:lastPrinted>
  <dcterms:created xsi:type="dcterms:W3CDTF">2017-09-13T11:39:49Z</dcterms:created>
  <dcterms:modified xsi:type="dcterms:W3CDTF">2017-09-13T12:30:19Z</dcterms:modified>
</cp:coreProperties>
</file>