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797675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25" d="100"/>
          <a:sy n="125" d="100"/>
        </p:scale>
        <p:origin x="894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02912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1394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55483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084216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208111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907012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14266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151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34279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676746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76731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463D33-C0A4-4A01-AC70-F5BE5B919249}" type="datetimeFigureOut">
              <a:rPr lang="en-GB" smtClean="0"/>
              <a:t>13/09/2017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2CEE3-4268-4725-BF3E-D4F854E54C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62316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76450" y="0"/>
            <a:ext cx="10115550" cy="6837466"/>
          </a:xfrm>
          <a:prstGeom prst="rect">
            <a:avLst/>
          </a:prstGeom>
        </p:spPr>
      </p:pic>
      <p:sp>
        <p:nvSpPr>
          <p:cNvPr id="8" name="TextBox 7"/>
          <p:cNvSpPr txBox="1"/>
          <p:nvPr/>
        </p:nvSpPr>
        <p:spPr>
          <a:xfrm>
            <a:off x="9045810" y="2620462"/>
            <a:ext cx="47481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VREF</a:t>
            </a:r>
            <a:endParaRPr lang="en-GB" sz="1600" dirty="0"/>
          </a:p>
        </p:txBody>
      </p:sp>
      <p:sp>
        <p:nvSpPr>
          <p:cNvPr id="9" name="TextBox 8"/>
          <p:cNvSpPr txBox="1"/>
          <p:nvPr/>
        </p:nvSpPr>
        <p:spPr>
          <a:xfrm>
            <a:off x="2841392" y="632103"/>
            <a:ext cx="38343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CLK</a:t>
            </a:r>
            <a:endParaRPr lang="en-GB" sz="1600" dirty="0"/>
          </a:p>
        </p:txBody>
      </p:sp>
      <p:sp>
        <p:nvSpPr>
          <p:cNvPr id="10" name="TextBox 9"/>
          <p:cNvSpPr txBox="1"/>
          <p:nvPr/>
        </p:nvSpPr>
        <p:spPr>
          <a:xfrm>
            <a:off x="2718652" y="759061"/>
            <a:ext cx="49885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CONT</a:t>
            </a:r>
            <a:endParaRPr lang="en-GB" sz="1600" dirty="0"/>
          </a:p>
        </p:txBody>
      </p:sp>
      <p:sp>
        <p:nvSpPr>
          <p:cNvPr id="11" name="TextBox 10"/>
          <p:cNvSpPr txBox="1"/>
          <p:nvPr/>
        </p:nvSpPr>
        <p:spPr>
          <a:xfrm>
            <a:off x="2683386" y="886019"/>
            <a:ext cx="53412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SPARE</a:t>
            </a:r>
            <a:endParaRPr lang="en-GB" sz="1600" dirty="0"/>
          </a:p>
        </p:txBody>
      </p:sp>
      <p:sp>
        <p:nvSpPr>
          <p:cNvPr id="12" name="TextBox 11"/>
          <p:cNvSpPr txBox="1"/>
          <p:nvPr/>
        </p:nvSpPr>
        <p:spPr>
          <a:xfrm>
            <a:off x="1256511" y="1997590"/>
            <a:ext cx="47320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BUSY</a:t>
            </a:r>
            <a:endParaRPr lang="en-GB" sz="1600" dirty="0"/>
          </a:p>
        </p:txBody>
      </p:sp>
      <p:sp>
        <p:nvSpPr>
          <p:cNvPr id="13" name="TextBox 12"/>
          <p:cNvSpPr txBox="1"/>
          <p:nvPr/>
        </p:nvSpPr>
        <p:spPr>
          <a:xfrm>
            <a:off x="1290173" y="2207779"/>
            <a:ext cx="43954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GND</a:t>
            </a:r>
            <a:endParaRPr lang="en-GB" sz="1600" dirty="0"/>
          </a:p>
        </p:txBody>
      </p:sp>
      <p:sp>
        <p:nvSpPr>
          <p:cNvPr id="15" name="TextBox 14"/>
          <p:cNvSpPr txBox="1"/>
          <p:nvPr/>
        </p:nvSpPr>
        <p:spPr>
          <a:xfrm>
            <a:off x="3906043" y="629800"/>
            <a:ext cx="38343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CLK</a:t>
            </a:r>
            <a:endParaRPr lang="en-GB" sz="1600" dirty="0"/>
          </a:p>
        </p:txBody>
      </p:sp>
      <p:sp>
        <p:nvSpPr>
          <p:cNvPr id="16" name="TextBox 15"/>
          <p:cNvSpPr txBox="1"/>
          <p:nvPr/>
        </p:nvSpPr>
        <p:spPr>
          <a:xfrm>
            <a:off x="3783303" y="886019"/>
            <a:ext cx="49885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CONT</a:t>
            </a:r>
            <a:endParaRPr lang="en-GB" sz="1600" dirty="0"/>
          </a:p>
        </p:txBody>
      </p:sp>
      <p:sp>
        <p:nvSpPr>
          <p:cNvPr id="17" name="TextBox 16"/>
          <p:cNvSpPr txBox="1"/>
          <p:nvPr/>
        </p:nvSpPr>
        <p:spPr>
          <a:xfrm>
            <a:off x="3748037" y="759061"/>
            <a:ext cx="53412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SPARE</a:t>
            </a:r>
            <a:endParaRPr lang="en-GB" sz="1600" dirty="0"/>
          </a:p>
        </p:txBody>
      </p:sp>
      <p:sp>
        <p:nvSpPr>
          <p:cNvPr id="18" name="TextBox 17"/>
          <p:cNvSpPr txBox="1"/>
          <p:nvPr/>
        </p:nvSpPr>
        <p:spPr>
          <a:xfrm>
            <a:off x="4935428" y="629800"/>
            <a:ext cx="38343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CLK</a:t>
            </a:r>
            <a:endParaRPr lang="en-GB" sz="1600" dirty="0"/>
          </a:p>
        </p:txBody>
      </p:sp>
      <p:sp>
        <p:nvSpPr>
          <p:cNvPr id="19" name="TextBox 18"/>
          <p:cNvSpPr txBox="1"/>
          <p:nvPr/>
        </p:nvSpPr>
        <p:spPr>
          <a:xfrm>
            <a:off x="4812688" y="886019"/>
            <a:ext cx="49885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CONT</a:t>
            </a:r>
            <a:endParaRPr lang="en-GB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4777422" y="759061"/>
            <a:ext cx="53412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SPARE</a:t>
            </a:r>
            <a:endParaRPr lang="en-GB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6014560" y="629800"/>
            <a:ext cx="38343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CLK</a:t>
            </a:r>
            <a:endParaRPr lang="en-GB" sz="1600" dirty="0"/>
          </a:p>
        </p:txBody>
      </p:sp>
      <p:sp>
        <p:nvSpPr>
          <p:cNvPr id="22" name="TextBox 21"/>
          <p:cNvSpPr txBox="1"/>
          <p:nvPr/>
        </p:nvSpPr>
        <p:spPr>
          <a:xfrm>
            <a:off x="5891820" y="886019"/>
            <a:ext cx="49885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CONT</a:t>
            </a:r>
            <a:endParaRPr lang="en-GB" sz="1600" dirty="0"/>
          </a:p>
        </p:txBody>
      </p:sp>
      <p:sp>
        <p:nvSpPr>
          <p:cNvPr id="23" name="TextBox 22"/>
          <p:cNvSpPr txBox="1"/>
          <p:nvPr/>
        </p:nvSpPr>
        <p:spPr>
          <a:xfrm>
            <a:off x="5856554" y="759061"/>
            <a:ext cx="53412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SPARE</a:t>
            </a:r>
            <a:endParaRPr lang="en-GB" sz="1600" dirty="0"/>
          </a:p>
        </p:txBody>
      </p:sp>
      <p:sp>
        <p:nvSpPr>
          <p:cNvPr id="24" name="TextBox 23"/>
          <p:cNvSpPr txBox="1"/>
          <p:nvPr/>
        </p:nvSpPr>
        <p:spPr>
          <a:xfrm>
            <a:off x="1256511" y="1787401"/>
            <a:ext cx="54053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BUSY*</a:t>
            </a:r>
            <a:endParaRPr lang="en-GB" sz="1600" dirty="0"/>
          </a:p>
        </p:txBody>
      </p:sp>
      <p:sp>
        <p:nvSpPr>
          <p:cNvPr id="25" name="TextBox 24"/>
          <p:cNvSpPr txBox="1"/>
          <p:nvPr/>
        </p:nvSpPr>
        <p:spPr>
          <a:xfrm>
            <a:off x="1286967" y="2417968"/>
            <a:ext cx="51007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TRIG*</a:t>
            </a:r>
            <a:endParaRPr lang="en-GB" sz="1600" dirty="0"/>
          </a:p>
        </p:txBody>
      </p:sp>
      <p:sp>
        <p:nvSpPr>
          <p:cNvPr id="26" name="TextBox 25"/>
          <p:cNvSpPr txBox="1"/>
          <p:nvPr/>
        </p:nvSpPr>
        <p:spPr>
          <a:xfrm>
            <a:off x="1290173" y="1577212"/>
            <a:ext cx="43954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GND</a:t>
            </a:r>
            <a:endParaRPr lang="en-GB" sz="1600" dirty="0"/>
          </a:p>
        </p:txBody>
      </p:sp>
      <p:sp>
        <p:nvSpPr>
          <p:cNvPr id="27" name="TextBox 26"/>
          <p:cNvSpPr txBox="1"/>
          <p:nvPr/>
        </p:nvSpPr>
        <p:spPr>
          <a:xfrm>
            <a:off x="1286967" y="2628156"/>
            <a:ext cx="44275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TRIG</a:t>
            </a:r>
            <a:endParaRPr lang="en-GB" sz="1600" dirty="0"/>
          </a:p>
        </p:txBody>
      </p:sp>
      <p:cxnSp>
        <p:nvCxnSpPr>
          <p:cNvPr id="29" name="Straight Arrow Connector 28"/>
          <p:cNvCxnSpPr>
            <a:stCxn id="27" idx="3"/>
          </p:cNvCxnSpPr>
          <p:nvPr/>
        </p:nvCxnSpPr>
        <p:spPr>
          <a:xfrm flipV="1">
            <a:off x="1729717" y="1233520"/>
            <a:ext cx="1860377" cy="152159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/>
          <p:cNvSpPr txBox="1"/>
          <p:nvPr/>
        </p:nvSpPr>
        <p:spPr>
          <a:xfrm>
            <a:off x="11303109" y="756758"/>
            <a:ext cx="59503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dirty="0" smtClean="0"/>
              <a:t>BEAM_TR</a:t>
            </a:r>
            <a:endParaRPr lang="en-GB" sz="1600" dirty="0"/>
          </a:p>
        </p:txBody>
      </p:sp>
      <p:sp>
        <p:nvSpPr>
          <p:cNvPr id="33" name="TextBox 32"/>
          <p:cNvSpPr txBox="1"/>
          <p:nvPr/>
        </p:nvSpPr>
        <p:spPr>
          <a:xfrm>
            <a:off x="11303109" y="883716"/>
            <a:ext cx="59503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dirty="0" smtClean="0"/>
              <a:t>BEAM_TR</a:t>
            </a:r>
            <a:endParaRPr lang="en-GB" sz="1600" dirty="0"/>
          </a:p>
        </p:txBody>
      </p:sp>
      <p:sp>
        <p:nvSpPr>
          <p:cNvPr id="34" name="TextBox 33"/>
          <p:cNvSpPr txBox="1"/>
          <p:nvPr/>
        </p:nvSpPr>
        <p:spPr>
          <a:xfrm>
            <a:off x="11303109" y="1010674"/>
            <a:ext cx="37702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dirty="0" smtClean="0"/>
              <a:t>GND</a:t>
            </a:r>
            <a:endParaRPr lang="en-GB" sz="1600" dirty="0"/>
          </a:p>
        </p:txBody>
      </p:sp>
    </p:spTree>
    <p:extLst>
      <p:ext uri="{BB962C8B-B14F-4D97-AF65-F5344CB8AC3E}">
        <p14:creationId xmlns:p14="http://schemas.microsoft.com/office/powerpoint/2010/main" val="1652005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250096659"/>
              </p:ext>
            </p:extLst>
          </p:nvPr>
        </p:nvGraphicFramePr>
        <p:xfrm>
          <a:off x="2487066" y="0"/>
          <a:ext cx="9704934" cy="6858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1" name="Acrobat Document" r:id="rId3" imgW="8019987" imgH="5667300" progId="AcroExch.Document.DC">
                  <p:embed/>
                </p:oleObj>
              </mc:Choice>
              <mc:Fallback>
                <p:oleObj name="Acrobat Document" r:id="rId3" imgW="8019987" imgH="5667300" progId="AcroExch.Document.DC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487066" y="0"/>
                        <a:ext cx="9704934" cy="68580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8107586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382192399"/>
              </p:ext>
            </p:extLst>
          </p:nvPr>
        </p:nvGraphicFramePr>
        <p:xfrm>
          <a:off x="2294890" y="365760"/>
          <a:ext cx="8020050" cy="56673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4" name="Acrobat Document" r:id="rId3" imgW="8019987" imgH="5667300" progId="AcroExch.Document.DC">
                  <p:embed/>
                </p:oleObj>
              </mc:Choice>
              <mc:Fallback>
                <p:oleObj name="Acrobat Document" r:id="rId3" imgW="8019987" imgH="5667300" progId="AcroExch.Document.DC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294890" y="365760"/>
                        <a:ext cx="8020050" cy="56673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4698825" y="3597790"/>
            <a:ext cx="47320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BUSY</a:t>
            </a:r>
            <a:endParaRPr lang="en-GB" sz="1600" dirty="0"/>
          </a:p>
        </p:txBody>
      </p:sp>
      <p:sp>
        <p:nvSpPr>
          <p:cNvPr id="8" name="TextBox 7"/>
          <p:cNvSpPr txBox="1"/>
          <p:nvPr/>
        </p:nvSpPr>
        <p:spPr>
          <a:xfrm>
            <a:off x="3431393" y="3015499"/>
            <a:ext cx="43954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GND</a:t>
            </a:r>
            <a:endParaRPr lang="en-GB" sz="1600" dirty="0"/>
          </a:p>
        </p:txBody>
      </p:sp>
      <p:sp>
        <p:nvSpPr>
          <p:cNvPr id="9" name="TextBox 8"/>
          <p:cNvSpPr txBox="1"/>
          <p:nvPr/>
        </p:nvSpPr>
        <p:spPr>
          <a:xfrm>
            <a:off x="6753369" y="3015499"/>
            <a:ext cx="43954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GND</a:t>
            </a:r>
            <a:endParaRPr lang="en-GB" sz="1600" dirty="0"/>
          </a:p>
        </p:txBody>
      </p:sp>
      <p:sp>
        <p:nvSpPr>
          <p:cNvPr id="10" name="TextBox 9"/>
          <p:cNvSpPr txBox="1"/>
          <p:nvPr/>
        </p:nvSpPr>
        <p:spPr>
          <a:xfrm>
            <a:off x="5738005" y="3015499"/>
            <a:ext cx="44275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TRIG</a:t>
            </a:r>
            <a:endParaRPr lang="en-GB" sz="1600" dirty="0"/>
          </a:p>
        </p:txBody>
      </p:sp>
      <p:sp>
        <p:nvSpPr>
          <p:cNvPr id="11" name="TextBox 10"/>
          <p:cNvSpPr txBox="1"/>
          <p:nvPr/>
        </p:nvSpPr>
        <p:spPr>
          <a:xfrm>
            <a:off x="5791892" y="4115746"/>
            <a:ext cx="38343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CLK</a:t>
            </a:r>
            <a:endParaRPr lang="en-GB" sz="1600" dirty="0"/>
          </a:p>
        </p:txBody>
      </p:sp>
      <p:sp>
        <p:nvSpPr>
          <p:cNvPr id="12" name="TextBox 11"/>
          <p:cNvSpPr txBox="1"/>
          <p:nvPr/>
        </p:nvSpPr>
        <p:spPr>
          <a:xfrm>
            <a:off x="3745888" y="3015499"/>
            <a:ext cx="49885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CONT</a:t>
            </a:r>
            <a:endParaRPr lang="en-GB" sz="1600" dirty="0"/>
          </a:p>
        </p:txBody>
      </p:sp>
      <p:sp>
        <p:nvSpPr>
          <p:cNvPr id="13" name="TextBox 12"/>
          <p:cNvSpPr txBox="1"/>
          <p:nvPr/>
        </p:nvSpPr>
        <p:spPr>
          <a:xfrm>
            <a:off x="4860086" y="3015499"/>
            <a:ext cx="53412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SPARE</a:t>
            </a:r>
            <a:endParaRPr lang="en-GB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4698825" y="3861830"/>
            <a:ext cx="47320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BUSY</a:t>
            </a:r>
            <a:endParaRPr lang="en-GB" sz="1600" dirty="0"/>
          </a:p>
        </p:txBody>
      </p:sp>
      <p:sp>
        <p:nvSpPr>
          <p:cNvPr id="15" name="TextBox 14"/>
          <p:cNvSpPr txBox="1"/>
          <p:nvPr/>
        </p:nvSpPr>
        <p:spPr>
          <a:xfrm>
            <a:off x="5318866" y="3015499"/>
            <a:ext cx="53412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SPARE</a:t>
            </a:r>
            <a:endParaRPr lang="en-GB" sz="1600" dirty="0"/>
          </a:p>
        </p:txBody>
      </p:sp>
      <p:sp>
        <p:nvSpPr>
          <p:cNvPr id="16" name="TextBox 15"/>
          <p:cNvSpPr txBox="1"/>
          <p:nvPr/>
        </p:nvSpPr>
        <p:spPr>
          <a:xfrm>
            <a:off x="6081803" y="3015499"/>
            <a:ext cx="44275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TRIG</a:t>
            </a:r>
            <a:endParaRPr lang="en-GB" sz="1600" dirty="0"/>
          </a:p>
        </p:txBody>
      </p:sp>
      <p:cxnSp>
        <p:nvCxnSpPr>
          <p:cNvPr id="18" name="Straight Connector 17"/>
          <p:cNvCxnSpPr/>
          <p:nvPr/>
        </p:nvCxnSpPr>
        <p:spPr>
          <a:xfrm>
            <a:off x="6753369" y="756758"/>
            <a:ext cx="0" cy="5453542"/>
          </a:xfrm>
          <a:prstGeom prst="line">
            <a:avLst/>
          </a:prstGeom>
          <a:ln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6404426" y="3015499"/>
            <a:ext cx="43954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GND</a:t>
            </a:r>
            <a:endParaRPr lang="en-GB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4831458" y="4360079"/>
            <a:ext cx="38343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CLK</a:t>
            </a:r>
            <a:endParaRPr lang="en-GB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4094608" y="3015499"/>
            <a:ext cx="49885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50" dirty="0" smtClean="0"/>
              <a:t>CONT</a:t>
            </a:r>
            <a:endParaRPr lang="en-GB" sz="1600" dirty="0"/>
          </a:p>
        </p:txBody>
      </p:sp>
    </p:spTree>
    <p:extLst>
      <p:ext uri="{BB962C8B-B14F-4D97-AF65-F5344CB8AC3E}">
        <p14:creationId xmlns:p14="http://schemas.microsoft.com/office/powerpoint/2010/main" val="10584576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37</Words>
  <Application>Microsoft Office PowerPoint</Application>
  <PresentationFormat>Widescreen</PresentationFormat>
  <Paragraphs>35</Paragraphs>
  <Slides>3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Adobe Acrobat Document</vt:lpstr>
      <vt:lpstr>PowerPoint Presentation</vt:lpstr>
      <vt:lpstr>PowerPoint Presentation</vt:lpstr>
      <vt:lpstr>PowerPoint Presentation</vt:lpstr>
    </vt:vector>
  </TitlesOfParts>
  <Company>University of Bristol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PG Baesso</dc:creator>
  <cp:lastModifiedBy>PG Baesso</cp:lastModifiedBy>
  <cp:revision>5</cp:revision>
  <cp:lastPrinted>2017-09-13T12:27:43Z</cp:lastPrinted>
  <dcterms:created xsi:type="dcterms:W3CDTF">2017-09-13T11:39:49Z</dcterms:created>
  <dcterms:modified xsi:type="dcterms:W3CDTF">2017-09-13T12:30:19Z</dcterms:modified>
</cp:coreProperties>
</file>

<file path=docProps/thumbnail.jpeg>
</file>